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8" r:id="rId4"/>
    <p:sldId id="302" r:id="rId5"/>
    <p:sldId id="303" r:id="rId6"/>
    <p:sldId id="261" r:id="rId7"/>
    <p:sldId id="264" r:id="rId8"/>
    <p:sldId id="262" r:id="rId9"/>
    <p:sldId id="265" r:id="rId10"/>
    <p:sldId id="259" r:id="rId11"/>
    <p:sldId id="263" r:id="rId12"/>
    <p:sldId id="260" r:id="rId13"/>
    <p:sldId id="299" r:id="rId14"/>
    <p:sldId id="300" r:id="rId15"/>
    <p:sldId id="301" r:id="rId16"/>
    <p:sldId id="266" r:id="rId17"/>
    <p:sldId id="267" r:id="rId18"/>
    <p:sldId id="268" r:id="rId19"/>
    <p:sldId id="282" r:id="rId20"/>
    <p:sldId id="270" r:id="rId21"/>
    <p:sldId id="290" r:id="rId22"/>
    <p:sldId id="285" r:id="rId23"/>
    <p:sldId id="283" r:id="rId24"/>
    <p:sldId id="272" r:id="rId25"/>
    <p:sldId id="288" r:id="rId26"/>
    <p:sldId id="284" r:id="rId27"/>
    <p:sldId id="271" r:id="rId28"/>
    <p:sldId id="289" r:id="rId29"/>
    <p:sldId id="273" r:id="rId30"/>
    <p:sldId id="274" r:id="rId31"/>
    <p:sldId id="291" r:id="rId32"/>
    <p:sldId id="292" r:id="rId33"/>
    <p:sldId id="293" r:id="rId34"/>
    <p:sldId id="275" r:id="rId35"/>
    <p:sldId id="315" r:id="rId36"/>
    <p:sldId id="276" r:id="rId37"/>
    <p:sldId id="304" r:id="rId38"/>
    <p:sldId id="294" r:id="rId39"/>
    <p:sldId id="306" r:id="rId40"/>
    <p:sldId id="295" r:id="rId41"/>
    <p:sldId id="308" r:id="rId42"/>
    <p:sldId id="296" r:id="rId43"/>
    <p:sldId id="305" r:id="rId44"/>
    <p:sldId id="307" r:id="rId45"/>
    <p:sldId id="316" r:id="rId46"/>
    <p:sldId id="317" r:id="rId47"/>
    <p:sldId id="298" r:id="rId48"/>
    <p:sldId id="277" r:id="rId49"/>
    <p:sldId id="310" r:id="rId50"/>
    <p:sldId id="312" r:id="rId51"/>
    <p:sldId id="278" r:id="rId52"/>
    <p:sldId id="279" r:id="rId53"/>
    <p:sldId id="281" r:id="rId5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915" y="-701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5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8433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8" y="723900"/>
            <a:ext cx="8517025" cy="39100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8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4337" name="Picture 1" descr="E:\FYP\test_set\toad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95300"/>
            <a:ext cx="8154987" cy="45871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44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7409" name="Picture 1" descr="C:\Users\User\Desktop\projdump\blends_f\abandoned_lab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"/>
            <a:ext cx="8382000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User\Desktop\rend\blenderman\g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4575" y="361950"/>
            <a:ext cx="4772025" cy="2190750"/>
          </a:xfrm>
          <a:prstGeom prst="rect">
            <a:avLst/>
          </a:prstGeom>
          <a:noFill/>
        </p:spPr>
      </p:pic>
      <p:pic>
        <p:nvPicPr>
          <p:cNvPr id="37891" name="Picture 3" descr="C:\Users\User\Desktop\rend\blenderman\g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4575" y="2800350"/>
            <a:ext cx="4772025" cy="21907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5345668"/>
            <a:ext cx="665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24003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15200" y="24003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4191000" y="28575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17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0" y="24003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7" name="Straight Arrow Connector 16"/>
          <p:cNvCxnSpPr>
            <a:stCxn id="16" idx="3"/>
            <a:endCxn id="4" idx="1"/>
          </p:cNvCxnSpPr>
          <p:nvPr/>
        </p:nvCxnSpPr>
        <p:spPr>
          <a:xfrm>
            <a:off x="1524000" y="2857500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451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0" y="285750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min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6800" y="2857500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hour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24003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15200" y="24003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4191000" y="28575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0"/>
            <a:endCxn id="5" idx="0"/>
          </p:cNvCxnSpPr>
          <p:nvPr/>
        </p:nvCxnSpPr>
        <p:spPr>
          <a:xfrm rot="5400000" flipH="1" flipV="1">
            <a:off x="5753100" y="381000"/>
            <a:ext cx="12700" cy="4038600"/>
          </a:xfrm>
          <a:prstGeom prst="bentConnector3">
            <a:avLst>
              <a:gd name="adj1" fmla="val 6448104"/>
            </a:avLst>
          </a:prstGeom>
          <a:ln w="508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17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0" y="11811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0" y="24003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7" name="Straight Arrow Connector 16"/>
          <p:cNvCxnSpPr>
            <a:stCxn id="16" idx="3"/>
            <a:endCxn id="4" idx="1"/>
          </p:cNvCxnSpPr>
          <p:nvPr/>
        </p:nvCxnSpPr>
        <p:spPr>
          <a:xfrm>
            <a:off x="1524000" y="2857500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451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0" y="285750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min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857500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hour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3000" y="163830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2 </a:t>
            </a:r>
            <a:r>
              <a:rPr lang="en-GB" dirty="0" err="1" smtClean="0">
                <a:latin typeface="Palatino Linotype" pitchFamily="18" charset="0"/>
              </a:rPr>
              <a:t>mins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25602" name="Picture 2" descr="E:\FYP\test_set\blenderman\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571500"/>
            <a:ext cx="8534401" cy="3917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26626" name="Picture 2" descr="E:\FYP\test_set\abandoned\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"/>
            <a:ext cx="8382000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514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27650" name="Picture 2" descr="E:\FYP\test_set\toad\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66699"/>
            <a:ext cx="8686800" cy="4886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5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8433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8" y="723900"/>
            <a:ext cx="8517025" cy="39100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2t1xqejof9utc.cloudfront.net/screenshots/pics/299f35d93e20f10f4f47a7c15eaad8da/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42900"/>
            <a:ext cx="7305675" cy="49530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5345668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grabcad.com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</a:p>
          <a:p>
            <a:endParaRPr lang="en-GB" dirty="0">
              <a:latin typeface="Palatino Linotype" pitchFamily="18" charset="0"/>
            </a:endParaRPr>
          </a:p>
        </p:txBody>
      </p:sp>
      <p:pic>
        <p:nvPicPr>
          <p:cNvPr id="5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 l="84100" t="41900" r="4270" b="31790"/>
          <a:stretch>
            <a:fillRect/>
          </a:stretch>
        </p:blipFill>
        <p:spPr bwMode="auto">
          <a:xfrm>
            <a:off x="4565073" y="395654"/>
            <a:ext cx="4274127" cy="4438516"/>
          </a:xfrm>
          <a:prstGeom prst="rect">
            <a:avLst/>
          </a:prstGeom>
          <a:noFill/>
        </p:spPr>
      </p:pic>
      <p:pic>
        <p:nvPicPr>
          <p:cNvPr id="6" name="Picture 2" descr="E:\FYP\test_set\blenderman\ny.png"/>
          <p:cNvPicPr>
            <a:picLocks noChangeAspect="1" noChangeArrowheads="1"/>
          </p:cNvPicPr>
          <p:nvPr/>
        </p:nvPicPr>
        <p:blipFill>
          <a:blip r:embed="rId3" cstate="print"/>
          <a:srcRect l="83929" t="40843" r="4464" b="31929"/>
          <a:stretch>
            <a:fillRect/>
          </a:stretch>
        </p:blipFill>
        <p:spPr bwMode="auto">
          <a:xfrm>
            <a:off x="348342" y="400749"/>
            <a:ext cx="4120954" cy="443795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81000" y="419100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Noisy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419100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Ours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</a:p>
          <a:p>
            <a:endParaRPr lang="en-GB" dirty="0">
              <a:latin typeface="Palatino Linotype" pitchFamily="18" charset="0"/>
            </a:endParaRPr>
          </a:p>
        </p:txBody>
      </p:sp>
      <p:pic>
        <p:nvPicPr>
          <p:cNvPr id="5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 l="84100" t="41900" r="4270" b="31790"/>
          <a:stretch>
            <a:fillRect/>
          </a:stretch>
        </p:blipFill>
        <p:spPr bwMode="auto">
          <a:xfrm>
            <a:off x="4565073" y="395654"/>
            <a:ext cx="4274127" cy="4438516"/>
          </a:xfrm>
          <a:prstGeom prst="rect">
            <a:avLst/>
          </a:prstGeom>
          <a:noFill/>
        </p:spPr>
      </p:pic>
      <p:pic>
        <p:nvPicPr>
          <p:cNvPr id="29698" name="Picture 2" descr="C:\Users\User\Desktop\projdump\snr_calc\gt.png"/>
          <p:cNvPicPr>
            <a:picLocks noChangeAspect="1" noChangeArrowheads="1"/>
          </p:cNvPicPr>
          <p:nvPr/>
        </p:nvPicPr>
        <p:blipFill>
          <a:blip r:embed="rId3" cstate="print"/>
          <a:srcRect l="84009" t="40721" r="4587" b="32038"/>
          <a:stretch>
            <a:fillRect/>
          </a:stretch>
        </p:blipFill>
        <p:spPr bwMode="auto">
          <a:xfrm>
            <a:off x="381000" y="401739"/>
            <a:ext cx="4038600" cy="442876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572000" y="419100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Ours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419100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Ray traced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9525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0" y="9525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4191000" y="14097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0"/>
            <a:endCxn id="7" idx="0"/>
          </p:cNvCxnSpPr>
          <p:nvPr/>
        </p:nvCxnSpPr>
        <p:spPr>
          <a:xfrm rot="5400000" flipH="1" flipV="1">
            <a:off x="5753100" y="-1066800"/>
            <a:ext cx="12700" cy="4038600"/>
          </a:xfrm>
          <a:prstGeom prst="bentConnector3">
            <a:avLst>
              <a:gd name="adj1" fmla="val 180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1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761" y="3429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0600" y="9525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>
            <a:stCxn id="12" idx="3"/>
            <a:endCxn id="6" idx="1"/>
          </p:cNvCxnSpPr>
          <p:nvPr/>
        </p:nvCxnSpPr>
        <p:spPr>
          <a:xfrm>
            <a:off x="1905000" y="14097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73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133600" y="3086100"/>
            <a:ext cx="0" cy="2057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33600" y="3390900"/>
            <a:ext cx="44196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133600" y="4305300"/>
            <a:ext cx="685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38200" y="33909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1600" y="43053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10000" y="33909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alatino Linotype" pitchFamily="18" charset="0"/>
              </a:rPr>
              <a:t>40 minutes</a:t>
            </a:r>
            <a:endParaRPr lang="en-GB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52057" y="43053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2 minutes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8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4337" name="Picture 1" descr="E:\FYP\test_set\toad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95300"/>
            <a:ext cx="8154987" cy="45871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5027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</a:p>
          <a:p>
            <a:endParaRPr lang="en-GB" dirty="0">
              <a:latin typeface="Palatino Linotype" pitchFamily="18" charset="0"/>
            </a:endParaRPr>
          </a:p>
        </p:txBody>
      </p:sp>
      <p:pic>
        <p:nvPicPr>
          <p:cNvPr id="3" name="Picture 2" descr="E:\FYP\test_set\toad\ny.png"/>
          <p:cNvPicPr>
            <a:picLocks noChangeAspect="1" noChangeArrowheads="1"/>
          </p:cNvPicPr>
          <p:nvPr/>
        </p:nvPicPr>
        <p:blipFill>
          <a:blip r:embed="rId2" cstate="print"/>
          <a:srcRect l="29824" t="60819" r="48246" b="1754"/>
          <a:stretch>
            <a:fillRect/>
          </a:stretch>
        </p:blipFill>
        <p:spPr bwMode="auto">
          <a:xfrm>
            <a:off x="292100" y="495300"/>
            <a:ext cx="4127500" cy="3962400"/>
          </a:xfrm>
          <a:prstGeom prst="rect">
            <a:avLst/>
          </a:prstGeom>
          <a:noFill/>
        </p:spPr>
      </p:pic>
      <p:pic>
        <p:nvPicPr>
          <p:cNvPr id="5" name="Picture 1" descr="E:\FYP\test_set\toad\re.png"/>
          <p:cNvPicPr>
            <a:picLocks noChangeAspect="1" noChangeArrowheads="1"/>
          </p:cNvPicPr>
          <p:nvPr/>
        </p:nvPicPr>
        <p:blipFill>
          <a:blip r:embed="rId3" cstate="print"/>
          <a:srcRect l="28966" t="59801" r="48608" b="1992"/>
          <a:stretch>
            <a:fillRect/>
          </a:stretch>
        </p:blipFill>
        <p:spPr bwMode="auto">
          <a:xfrm>
            <a:off x="4724400" y="495300"/>
            <a:ext cx="4134678" cy="396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9525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0" y="9525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4191000" y="14097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0"/>
            <a:endCxn id="7" idx="0"/>
          </p:cNvCxnSpPr>
          <p:nvPr/>
        </p:nvCxnSpPr>
        <p:spPr>
          <a:xfrm rot="5400000" flipH="1" flipV="1">
            <a:off x="5753100" y="-1066800"/>
            <a:ext cx="12700" cy="4038600"/>
          </a:xfrm>
          <a:prstGeom prst="bentConnector3">
            <a:avLst>
              <a:gd name="adj1" fmla="val 180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1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761" y="3429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0600" y="9525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>
            <a:stCxn id="12" idx="3"/>
            <a:endCxn id="6" idx="1"/>
          </p:cNvCxnSpPr>
          <p:nvPr/>
        </p:nvCxnSpPr>
        <p:spPr>
          <a:xfrm>
            <a:off x="1905000" y="14097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73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133600" y="3086100"/>
            <a:ext cx="0" cy="2057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33600" y="3390900"/>
            <a:ext cx="22098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133600" y="4305300"/>
            <a:ext cx="685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38200" y="33909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1600" y="43053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67000" y="33909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alatino Linotype" pitchFamily="18" charset="0"/>
              </a:rPr>
              <a:t>14 minutes</a:t>
            </a:r>
            <a:endParaRPr lang="en-GB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52057" y="43053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2 minutes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44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7409" name="Picture 1" descr="C:\Users\User\Desktop\projdump\blends_f\abandoned_lab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"/>
            <a:ext cx="8382000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3" name="Picture 2" descr="E:\FYP\test_set\abandoned\ny.png"/>
          <p:cNvPicPr>
            <a:picLocks noChangeAspect="1" noChangeArrowheads="1"/>
          </p:cNvPicPr>
          <p:nvPr/>
        </p:nvPicPr>
        <p:blipFill>
          <a:blip r:embed="rId2" cstate="print"/>
          <a:srcRect t="30708" r="90909" b="49899"/>
          <a:stretch>
            <a:fillRect/>
          </a:stretch>
        </p:blipFill>
        <p:spPr bwMode="auto">
          <a:xfrm>
            <a:off x="457200" y="266700"/>
            <a:ext cx="4038600" cy="4846320"/>
          </a:xfrm>
          <a:prstGeom prst="rect">
            <a:avLst/>
          </a:prstGeom>
          <a:noFill/>
        </p:spPr>
      </p:pic>
      <p:pic>
        <p:nvPicPr>
          <p:cNvPr id="5" name="Picture 1" descr="C:\Users\User\Desktop\projdump\blends_f\abandoned_lab\re.png"/>
          <p:cNvPicPr>
            <a:picLocks noChangeAspect="1" noChangeArrowheads="1"/>
          </p:cNvPicPr>
          <p:nvPr/>
        </p:nvPicPr>
        <p:blipFill>
          <a:blip r:embed="rId3" cstate="print"/>
          <a:srcRect t="30707" r="90909" b="49899"/>
          <a:stretch>
            <a:fillRect/>
          </a:stretch>
        </p:blipFill>
        <p:spPr bwMode="auto">
          <a:xfrm>
            <a:off x="4648200" y="266700"/>
            <a:ext cx="4038600" cy="4846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9525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0" y="9525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4191000" y="14097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0"/>
            <a:endCxn id="7" idx="0"/>
          </p:cNvCxnSpPr>
          <p:nvPr/>
        </p:nvCxnSpPr>
        <p:spPr>
          <a:xfrm rot="5400000" flipH="1" flipV="1">
            <a:off x="5753100" y="-1066800"/>
            <a:ext cx="12700" cy="4038600"/>
          </a:xfrm>
          <a:prstGeom prst="bentConnector3">
            <a:avLst>
              <a:gd name="adj1" fmla="val 180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1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761" y="3429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0600" y="9525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>
            <a:stCxn id="12" idx="3"/>
            <a:endCxn id="6" idx="1"/>
          </p:cNvCxnSpPr>
          <p:nvPr/>
        </p:nvCxnSpPr>
        <p:spPr>
          <a:xfrm>
            <a:off x="1905000" y="14097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73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133600" y="3086100"/>
            <a:ext cx="0" cy="2057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33600" y="3390900"/>
            <a:ext cx="68580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133600" y="4305300"/>
            <a:ext cx="685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38200" y="33909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1600" y="43053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00600" y="3390900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alatino Linotype" pitchFamily="18" charset="0"/>
              </a:rPr>
              <a:t>120 + ? minutes</a:t>
            </a:r>
            <a:endParaRPr lang="en-GB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52057" y="43053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2 minutes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290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279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wallpaperup.com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9458" name="Picture 2" descr="http://www.wallpaperup.com/uploads/wallpapers/2013/08/19/135854/984a5ae67a72f96a81fd3e6a45a8229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925" y="342900"/>
            <a:ext cx="7305675" cy="45624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7817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1000+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289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visits</a:t>
            </a:r>
            <a:endParaRPr lang="en-GB" sz="32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7817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108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289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app uses</a:t>
            </a:r>
            <a:endParaRPr lang="en-GB" sz="32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7817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26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289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ratings left</a:t>
            </a:r>
            <a:endParaRPr lang="en-GB" sz="32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User\Desktop\proj\ra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76400" y="381000"/>
            <a:ext cx="12668252" cy="5067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0955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30 million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4263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test examples</a:t>
            </a:r>
            <a:endParaRPr lang="en-GB" sz="3200" dirty="0">
              <a:latin typeface="Palatino Linotyp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5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50 million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3763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training examples</a:t>
            </a:r>
            <a:endParaRPr lang="en-GB" sz="3200" dirty="0">
              <a:latin typeface="Palatino Linotyp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97567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150+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82280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models tested</a:t>
            </a:r>
            <a:endParaRPr lang="en-GB" sz="32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User\Desktop\proj\model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71601" y="1028700"/>
            <a:ext cx="12192001" cy="337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proj\re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0600" y="620363"/>
            <a:ext cx="11091863" cy="45580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User\Desktop\proj\model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45976" y="756285"/>
            <a:ext cx="10370976" cy="4234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proj\re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81000" y="988926"/>
            <a:ext cx="9906000" cy="40707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67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Quake Wars: Ray Traced,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6388" name="Picture 4" descr="https://upload.wikimedia.org/wikipedia/en/2/2c/QWRT_gamepl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76138"/>
            <a:ext cx="8153400" cy="45816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User\Desktop\proj\model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1195864"/>
            <a:ext cx="9829800" cy="33380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esktop\proj\res3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571500"/>
            <a:ext cx="9275764" cy="38117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User\Desktop\proj\model3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495299"/>
            <a:ext cx="9525000" cy="4960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proj\model3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379412"/>
            <a:ext cx="9982200" cy="5199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esktop\proj\res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263" y="800100"/>
            <a:ext cx="9364663" cy="38482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esktop\a\bl_g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428750"/>
            <a:ext cx="1981200" cy="1981200"/>
          </a:xfrm>
          <a:prstGeom prst="rect">
            <a:avLst/>
          </a:prstGeom>
          <a:noFill/>
        </p:spPr>
      </p:pic>
      <p:pic>
        <p:nvPicPr>
          <p:cNvPr id="5" name="Picture 3" descr="C:\Users\User\Desktop\a\bl_n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428750"/>
            <a:ext cx="1981200" cy="1981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886200" y="1809750"/>
            <a:ext cx="1219200" cy="12192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Neural Network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2895600" y="2419350"/>
            <a:ext cx="99060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4" idx="1"/>
          </p:cNvCxnSpPr>
          <p:nvPr/>
        </p:nvCxnSpPr>
        <p:spPr>
          <a:xfrm>
            <a:off x="5105400" y="2419350"/>
            <a:ext cx="106680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62000" y="1428750"/>
            <a:ext cx="0" cy="198120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914400" y="3562350"/>
            <a:ext cx="1981200" cy="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" y="219075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64</a:t>
            </a:r>
            <a:endParaRPr lang="en-GB" sz="2000" dirty="0">
              <a:latin typeface="Palatino Linotyp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356235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64</a:t>
            </a:r>
            <a:endParaRPr lang="en-GB" sz="2000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172200" y="3562350"/>
            <a:ext cx="1981200" cy="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50254" y="356235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64</a:t>
            </a:r>
            <a:endParaRPr lang="en-GB" sz="2000" dirty="0">
              <a:latin typeface="Palatino Linotype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305800" y="1428750"/>
            <a:ext cx="0" cy="198120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21854" y="219075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64</a:t>
            </a:r>
            <a:endParaRPr lang="en-GB" sz="20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esktop\a\bl_gt.png"/>
          <p:cNvPicPr>
            <a:picLocks noChangeAspect="1" noChangeArrowheads="1"/>
          </p:cNvPicPr>
          <p:nvPr/>
        </p:nvPicPr>
        <p:blipFill>
          <a:blip r:embed="rId2" cstate="print"/>
          <a:srcRect l="46154" t="46154" r="46154" b="46154"/>
          <a:stretch>
            <a:fillRect/>
          </a:stretch>
        </p:blipFill>
        <p:spPr bwMode="auto">
          <a:xfrm>
            <a:off x="7086600" y="3009900"/>
            <a:ext cx="152400" cy="152400"/>
          </a:xfrm>
          <a:prstGeom prst="rect">
            <a:avLst/>
          </a:prstGeom>
          <a:noFill/>
        </p:spPr>
      </p:pic>
      <p:pic>
        <p:nvPicPr>
          <p:cNvPr id="5" name="Picture 3" descr="C:\Users\User\Desktop\a\bl_ny.png"/>
          <p:cNvPicPr>
            <a:picLocks noChangeAspect="1" noChangeArrowheads="1"/>
          </p:cNvPicPr>
          <p:nvPr/>
        </p:nvPicPr>
        <p:blipFill>
          <a:blip r:embed="rId3" cstate="print"/>
          <a:srcRect l="19231" t="19231" r="19231" b="19231"/>
          <a:stretch>
            <a:fillRect/>
          </a:stretch>
        </p:blipFill>
        <p:spPr bwMode="auto">
          <a:xfrm>
            <a:off x="1981200" y="2476500"/>
            <a:ext cx="1219200" cy="1219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495800" y="2476500"/>
            <a:ext cx="1219200" cy="12192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Neural Network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3200400" y="3086100"/>
            <a:ext cx="129540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4" idx="1"/>
          </p:cNvCxnSpPr>
          <p:nvPr/>
        </p:nvCxnSpPr>
        <p:spPr>
          <a:xfrm>
            <a:off x="5715000" y="3086100"/>
            <a:ext cx="137160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28800" y="2476500"/>
            <a:ext cx="0" cy="121920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81200" y="3848100"/>
            <a:ext cx="1219200" cy="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5400" y="293370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31</a:t>
            </a:r>
            <a:endParaRPr lang="en-GB" sz="2000" dirty="0">
              <a:latin typeface="Palatino Linotyp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2200" y="392430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31</a:t>
            </a:r>
            <a:endParaRPr lang="en-GB" sz="2000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010400" y="3390900"/>
            <a:ext cx="304800" cy="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10400" y="346710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1</a:t>
            </a:r>
            <a:endParaRPr lang="en-GB" sz="2000" dirty="0">
              <a:latin typeface="Palatino Linotype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467600" y="2933700"/>
            <a:ext cx="0" cy="30480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00" y="287752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1</a:t>
            </a:r>
            <a:endParaRPr lang="en-GB" sz="2000" dirty="0">
              <a:latin typeface="Palatino Linotyp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4600" y="3009900"/>
            <a:ext cx="1524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Elbow Connector 17"/>
          <p:cNvCxnSpPr/>
          <p:nvPr/>
        </p:nvCxnSpPr>
        <p:spPr>
          <a:xfrm rot="5400000" flipH="1" flipV="1">
            <a:off x="4870450" y="730250"/>
            <a:ext cx="12700" cy="4572000"/>
          </a:xfrm>
          <a:prstGeom prst="bentConnector3">
            <a:avLst>
              <a:gd name="adj1" fmla="val 10340161"/>
            </a:avLst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90800" y="1333500"/>
            <a:ext cx="463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Central Pixel of Patch is Designated Output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User\Desktop\proj\model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364628"/>
            <a:ext cx="9372600" cy="48815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proj\res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00200" y="190500"/>
            <a:ext cx="12192000" cy="5010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proj\res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00200" y="190500"/>
            <a:ext cx="12192000" cy="5010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Cars, Pixar,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5364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786" y="409376"/>
            <a:ext cx="8001000" cy="4495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proj\webapp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71500"/>
            <a:ext cx="8143875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proj\webapparchmul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772" y="647700"/>
            <a:ext cx="8163828" cy="40393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67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Quake Wars: Ray Traced,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6388" name="Picture 4" descr="https://upload.wikimedia.org/wikipedia/en/2/2c/QWRT_gamepl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76138"/>
            <a:ext cx="8153400" cy="45816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67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Quake Wars: Ray Traced,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6386" name="Picture 2" descr="https://upload.wikimedia.org/wikipedia/en/5/55/QWRT_underwa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19044"/>
            <a:ext cx="8229600" cy="462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Cars, Pixar,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5364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786" y="409376"/>
            <a:ext cx="8001000" cy="4495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786" y="409376"/>
            <a:ext cx="8001000" cy="449599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5345668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Cars, Pixar,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5364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 l="66889" t="52756" r="17873" b="20126"/>
          <a:stretch>
            <a:fillRect/>
          </a:stretch>
        </p:blipFill>
        <p:spPr bwMode="auto">
          <a:xfrm>
            <a:off x="609600" y="800100"/>
            <a:ext cx="3810000" cy="38100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867400" y="2857500"/>
            <a:ext cx="1371600" cy="13716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419600" y="800100"/>
            <a:ext cx="2819400" cy="205740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419600" y="4229100"/>
            <a:ext cx="2819400" cy="38100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358</Words>
  <Application>Microsoft Office PowerPoint</Application>
  <PresentationFormat>On-screen Show (16:10)</PresentationFormat>
  <Paragraphs>95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8</cp:revision>
  <dcterms:created xsi:type="dcterms:W3CDTF">2006-08-16T00:00:00Z</dcterms:created>
  <dcterms:modified xsi:type="dcterms:W3CDTF">2017-06-24T22:06:04Z</dcterms:modified>
</cp:coreProperties>
</file>